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8" r:id="rId2"/>
    <p:sldId id="259" r:id="rId3"/>
    <p:sldId id="264" r:id="rId4"/>
    <p:sldId id="263" r:id="rId5"/>
    <p:sldId id="262" r:id="rId6"/>
    <p:sldId id="260" r:id="rId7"/>
    <p:sldId id="266" r:id="rId8"/>
    <p:sldId id="265" r:id="rId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BD18D5-5D89-4300-B04D-2BFCA2991741}" v="17" dt="2022-04-02T15:21:25.3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4/30/2022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32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4/30/2022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283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4/30/2022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838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4/30/2022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83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4/30/2022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850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4/30/2022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753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4/30/2022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513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4/30/2022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303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4/30/2022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436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4/30/2022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371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4/30/2022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41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3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4/30/2022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704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88" r:id="rId8"/>
    <p:sldLayoutId id="2147483689" r:id="rId9"/>
    <p:sldLayoutId id="2147483690" r:id="rId10"/>
    <p:sldLayoutId id="2147483698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A4C793F-77C1-4095-83CE-264FCFF7111F}"/>
              </a:ext>
            </a:extLst>
          </p:cNvPr>
          <p:cNvSpPr txBox="1"/>
          <p:nvPr/>
        </p:nvSpPr>
        <p:spPr>
          <a:xfrm>
            <a:off x="505835" y="0"/>
            <a:ext cx="10787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 questo HomeWork1 ho creato una pagina html e una pagina </a:t>
            </a:r>
            <a:r>
              <a:rPr lang="it-IT" sz="20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css</a:t>
            </a:r>
            <a:r>
              <a:rPr lang="it-IT" sz="2000" b="1" dirty="0"/>
              <a:t>, dove mostro </a:t>
            </a:r>
            <a:r>
              <a:rPr lang="it-IT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 più antiche squadre </a:t>
            </a:r>
            <a:r>
              <a:rPr lang="it-IT" sz="20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d’italia</a:t>
            </a:r>
            <a:r>
              <a:rPr lang="it-IT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attività elencandole e creando una mini descrizione della loro storia.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D4CD29D-F9E7-4610-AD95-5CF322CDF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198" y="921506"/>
            <a:ext cx="6805250" cy="59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197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63FD90C-17F0-4937-BA43-391C0385D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028" y="1029374"/>
            <a:ext cx="7690370" cy="481806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7865DCB-4183-4CC7-8DF8-5746CD36C468}"/>
              </a:ext>
            </a:extLst>
          </p:cNvPr>
          <p:cNvSpPr txBox="1"/>
          <p:nvPr/>
        </p:nvSpPr>
        <p:spPr>
          <a:xfrm>
            <a:off x="57602" y="1160205"/>
            <a:ext cx="41492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Per la </a:t>
            </a:r>
            <a:r>
              <a:rPr lang="it-IT" sz="2000" b="1" dirty="0" err="1"/>
              <a:t>nav</a:t>
            </a:r>
            <a:r>
              <a:rPr lang="it-IT" sz="2000" b="1" dirty="0"/>
              <a:t> ho voluto dare un </a:t>
            </a:r>
            <a:r>
              <a:rPr lang="it-IT" sz="2000" b="1" dirty="0" err="1"/>
              <a:t>margin</a:t>
            </a:r>
            <a:r>
              <a:rPr lang="it-IT" sz="2000" b="1" dirty="0"/>
              <a:t> e un </a:t>
            </a:r>
            <a:r>
              <a:rPr lang="it-IT" sz="2000" b="1" dirty="0" err="1"/>
              <a:t>padding</a:t>
            </a:r>
            <a:r>
              <a:rPr lang="it-IT" sz="2000" b="1" dirty="0"/>
              <a:t> di 5px per distanziare sia dal bordo della pagina che dal bordo che ho creato io attorno alla parola.</a:t>
            </a:r>
          </a:p>
          <a:p>
            <a:endParaRPr lang="it-IT" sz="2000" b="1" dirty="0"/>
          </a:p>
          <a:p>
            <a:r>
              <a:rPr lang="it-IT" sz="2000" b="1" dirty="0"/>
              <a:t>Ho dato un colore di sfondo a tutta la </a:t>
            </a:r>
            <a:r>
              <a:rPr lang="it-IT" sz="2000" b="1" dirty="0" err="1"/>
              <a:t>nav</a:t>
            </a:r>
            <a:r>
              <a:rPr lang="it-IT" sz="2000" b="1" dirty="0"/>
              <a:t> </a:t>
            </a:r>
          </a:p>
          <a:p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2840891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079874F-8C4C-4A9D-9DEA-984E2485C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792" y="1616484"/>
            <a:ext cx="10265575" cy="3625031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287B757F-EB57-46DF-ACB2-5487BDD4DDD5}"/>
              </a:ext>
            </a:extLst>
          </p:cNvPr>
          <p:cNvCxnSpPr/>
          <p:nvPr/>
        </p:nvCxnSpPr>
        <p:spPr>
          <a:xfrm>
            <a:off x="1611792" y="1199536"/>
            <a:ext cx="1019605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7587BB7-184B-41F4-B35B-B096AE3901DC}"/>
              </a:ext>
            </a:extLst>
          </p:cNvPr>
          <p:cNvSpPr txBox="1"/>
          <p:nvPr/>
        </p:nvSpPr>
        <p:spPr>
          <a:xfrm>
            <a:off x="5476568" y="621731"/>
            <a:ext cx="2038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Larghezza 100%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CDFCF29E-4E01-47E3-99FA-86587375A3E5}"/>
              </a:ext>
            </a:extLst>
          </p:cNvPr>
          <p:cNvCxnSpPr/>
          <p:nvPr/>
        </p:nvCxnSpPr>
        <p:spPr>
          <a:xfrm>
            <a:off x="1219199" y="1616484"/>
            <a:ext cx="0" cy="354545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0258B5F-2332-42CB-96F3-E07E3BB78A72}"/>
              </a:ext>
            </a:extLst>
          </p:cNvPr>
          <p:cNvSpPr txBox="1"/>
          <p:nvPr/>
        </p:nvSpPr>
        <p:spPr>
          <a:xfrm>
            <a:off x="68833" y="2851355"/>
            <a:ext cx="1150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Altezza</a:t>
            </a:r>
          </a:p>
          <a:p>
            <a:r>
              <a:rPr lang="it-IT" sz="2000" b="1" dirty="0"/>
              <a:t>500px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8E78503-A92D-420C-84E3-AD2B91929E98}"/>
              </a:ext>
            </a:extLst>
          </p:cNvPr>
          <p:cNvSpPr txBox="1"/>
          <p:nvPr/>
        </p:nvSpPr>
        <p:spPr>
          <a:xfrm>
            <a:off x="189846" y="582534"/>
            <a:ext cx="2058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/>
              <a:t>Sfondo </a:t>
            </a:r>
            <a:r>
              <a:rPr lang="it-IT" sz="2000" b="1" dirty="0" err="1"/>
              <a:t>Header</a:t>
            </a:r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3715924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AB5CA96-5515-40DA-B3D8-5876F2364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7" y="157315"/>
            <a:ext cx="8000073" cy="501852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2AB62A9-2329-4470-8310-58990DC8F23D}"/>
              </a:ext>
            </a:extLst>
          </p:cNvPr>
          <p:cNvSpPr txBox="1"/>
          <p:nvPr/>
        </p:nvSpPr>
        <p:spPr>
          <a:xfrm>
            <a:off x="8219769" y="419806"/>
            <a:ext cx="35229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Per il logo centrale ho dato una </a:t>
            </a:r>
          </a:p>
          <a:p>
            <a:r>
              <a:rPr lang="it-IT" sz="2000" b="1" dirty="0"/>
              <a:t>Dimensione fissa di </a:t>
            </a:r>
          </a:p>
          <a:p>
            <a:r>
              <a:rPr lang="it-IT" sz="2000" b="1" dirty="0"/>
              <a:t>300px in larghezza e</a:t>
            </a:r>
          </a:p>
          <a:p>
            <a:r>
              <a:rPr lang="it-IT" sz="2000" b="1" dirty="0"/>
              <a:t>300px in altezza  con un bordo arrotondato di 200px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57DD8F4-2454-42B7-9444-0C1AED799D61}"/>
              </a:ext>
            </a:extLst>
          </p:cNvPr>
          <p:cNvSpPr txBox="1"/>
          <p:nvPr/>
        </p:nvSpPr>
        <p:spPr>
          <a:xfrm>
            <a:off x="285135" y="5604387"/>
            <a:ext cx="11457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Ho inserito anche un Overlay sullo sfondo dell’</a:t>
            </a:r>
            <a:r>
              <a:rPr lang="it-IT" sz="2000" b="1" dirty="0" err="1"/>
              <a:t>header</a:t>
            </a:r>
            <a:r>
              <a:rPr lang="it-IT" sz="2000" b="1" dirty="0"/>
              <a:t> nero con trasparenza dello 0.4</a:t>
            </a:r>
          </a:p>
        </p:txBody>
      </p:sp>
    </p:spTree>
    <p:extLst>
      <p:ext uri="{BB962C8B-B14F-4D97-AF65-F5344CB8AC3E}">
        <p14:creationId xmlns:p14="http://schemas.microsoft.com/office/powerpoint/2010/main" val="2768201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2B038BD-36EB-411D-BA99-BF87F6C41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344" y="1494503"/>
            <a:ext cx="8439312" cy="5270347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4B63FC3-D0B8-4E2A-9B7B-E3975703D833}"/>
              </a:ext>
            </a:extLst>
          </p:cNvPr>
          <p:cNvSpPr txBox="1"/>
          <p:nvPr/>
        </p:nvSpPr>
        <p:spPr>
          <a:xfrm>
            <a:off x="373626" y="363794"/>
            <a:ext cx="115234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Per la parte centrale della pagina ho fatto un centramento per desktop di 150px sopra e sotto e in percentuale di 20% a sinistra e 20% a destra.</a:t>
            </a:r>
          </a:p>
        </p:txBody>
      </p:sp>
    </p:spTree>
    <p:extLst>
      <p:ext uri="{BB962C8B-B14F-4D97-AF65-F5344CB8AC3E}">
        <p14:creationId xmlns:p14="http://schemas.microsoft.com/office/powerpoint/2010/main" val="1354895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EBC5D59-3788-4DEA-AE4E-042532E03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34" y="842859"/>
            <a:ext cx="7997572" cy="495362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B9E937E-062A-4CB8-A35D-DB8C316EFB95}"/>
              </a:ext>
            </a:extLst>
          </p:cNvPr>
          <p:cNvSpPr txBox="1"/>
          <p:nvPr/>
        </p:nvSpPr>
        <p:spPr>
          <a:xfrm>
            <a:off x="8386916" y="657403"/>
            <a:ext cx="361475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I vari blocchi dentro la parte centrale della pagina sono distanziati in modo differente.</a:t>
            </a:r>
          </a:p>
          <a:p>
            <a:endParaRPr lang="it-IT" sz="2000" b="1" dirty="0"/>
          </a:p>
          <a:p>
            <a:r>
              <a:rPr lang="it-IT" sz="2000" b="1" dirty="0"/>
              <a:t>I testi sono distanziati di 20px </a:t>
            </a:r>
          </a:p>
          <a:p>
            <a:r>
              <a:rPr lang="it-IT" sz="2000" b="1" dirty="0"/>
              <a:t>solo in alto </a:t>
            </a:r>
          </a:p>
          <a:p>
            <a:endParaRPr lang="it-IT" sz="2000" b="1" dirty="0"/>
          </a:p>
          <a:p>
            <a:r>
              <a:rPr lang="it-IT" sz="2000" b="1" dirty="0"/>
              <a:t>Le immagini sono distanziate di 100px solamente in basso.</a:t>
            </a:r>
          </a:p>
          <a:p>
            <a:endParaRPr lang="it-IT" sz="2000" b="1" dirty="0"/>
          </a:p>
          <a:p>
            <a:r>
              <a:rPr lang="it-IT" sz="2000" b="1" dirty="0"/>
              <a:t>Infine le immagini hanno altezza 500px e </a:t>
            </a:r>
            <a:r>
              <a:rPr lang="it-IT" sz="2000" b="1" dirty="0" err="1"/>
              <a:t>largezza</a:t>
            </a:r>
            <a:r>
              <a:rPr lang="it-IT" sz="2000" b="1" dirty="0"/>
              <a:t> 100% della mia sezione centrale</a:t>
            </a:r>
          </a:p>
        </p:txBody>
      </p:sp>
    </p:spTree>
    <p:extLst>
      <p:ext uri="{BB962C8B-B14F-4D97-AF65-F5344CB8AC3E}">
        <p14:creationId xmlns:p14="http://schemas.microsoft.com/office/powerpoint/2010/main" val="3740943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E70D077-ED31-433A-98F2-D09F9C8E1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443" y="234449"/>
            <a:ext cx="7536833" cy="425329"/>
          </a:xfrm>
          <a:prstGeom prst="rect">
            <a:avLst/>
          </a:prstGeom>
        </p:spPr>
      </p:pic>
      <p:pic>
        <p:nvPicPr>
          <p:cNvPr id="5" name="Immagine 4" descr="Immagine che contiene persona, atletica&#10;&#10;Descrizione generata automaticamente">
            <a:extLst>
              <a:ext uri="{FF2B5EF4-FFF2-40B4-BE49-F238E27FC236}">
                <a16:creationId xmlns:a16="http://schemas.microsoft.com/office/drawing/2014/main" id="{75D4B044-7BF1-4674-A563-35CBF0C36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443" y="909484"/>
            <a:ext cx="7536833" cy="5669771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39C9AEF9-F969-4FB2-989A-5C69088B62F5}"/>
              </a:ext>
            </a:extLst>
          </p:cNvPr>
          <p:cNvSpPr/>
          <p:nvPr/>
        </p:nvSpPr>
        <p:spPr>
          <a:xfrm>
            <a:off x="0" y="0"/>
            <a:ext cx="4270443" cy="563231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 inserito un </a:t>
            </a:r>
            <a:r>
              <a:rPr lang="it-IT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form</a:t>
            </a:r>
            <a:r>
              <a:rPr lang="it-I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dove effettuo  2 ricerche.</a:t>
            </a:r>
          </a:p>
          <a:p>
            <a:pPr algn="ctr"/>
            <a:endParaRPr lang="it-IT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it-I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 prima senza api su </a:t>
            </a:r>
            <a:r>
              <a:rPr lang="it-IT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TheSportsdb</a:t>
            </a:r>
            <a:r>
              <a:rPr lang="it-I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 cui tramite una stringa inserita, in questo caso il nome di un giocatore, mi estrapolo dal file </a:t>
            </a:r>
            <a:r>
              <a:rPr lang="it-IT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json</a:t>
            </a:r>
            <a:r>
              <a:rPr lang="it-I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che mi torna il campo contenente l’immagine e quello contenente il nome completo e creo dinamicamente con JS un blocco div con al suo interno un campo </a:t>
            </a:r>
            <a:r>
              <a:rPr lang="it-IT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img</a:t>
            </a:r>
            <a:r>
              <a:rPr lang="it-I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 uno p</a:t>
            </a:r>
          </a:p>
        </p:txBody>
      </p:sp>
    </p:spTree>
    <p:extLst>
      <p:ext uri="{BB962C8B-B14F-4D97-AF65-F5344CB8AC3E}">
        <p14:creationId xmlns:p14="http://schemas.microsoft.com/office/powerpoint/2010/main" val="1900926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30F81BE-BE69-42A8-B208-0B9F95AD7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92" y="288875"/>
            <a:ext cx="7767898" cy="41151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58D8EA4-D8FE-47D0-A806-3F37E7065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92" y="1734478"/>
            <a:ext cx="7767898" cy="4834647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96DB20BC-5318-48CA-9A05-F50EC6740FCC}"/>
              </a:ext>
            </a:extLst>
          </p:cNvPr>
          <p:cNvSpPr/>
          <p:nvPr/>
        </p:nvSpPr>
        <p:spPr>
          <a:xfrm>
            <a:off x="7928974" y="32968"/>
            <a:ext cx="4095634" cy="55092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Mentre nella seconda ricerca per Inno Squadra</a:t>
            </a:r>
          </a:p>
          <a:p>
            <a:pPr algn="ctr"/>
            <a:endParaRPr lang="it-IT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it-IT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 usato le api di Spotify in cui tramite una stringa inserita, in questo caso il nome di una squadra di calcio qualunque, mi estrapolo dal file </a:t>
            </a:r>
            <a:r>
              <a:rPr lang="it-IT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json</a:t>
            </a:r>
            <a:r>
              <a:rPr lang="it-IT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che mi torna il campo contenente il titolo esatto trovato, l’immagine e un link che rimanda alla preview di ascolto dell’audio, quindi creo dinamicamente con JS un blocco div con al suo interno i campi p, </a:t>
            </a:r>
            <a:r>
              <a:rPr lang="it-IT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img</a:t>
            </a:r>
            <a:r>
              <a:rPr lang="it-IT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 un campo a dove con </a:t>
            </a:r>
            <a:r>
              <a:rPr lang="it-IT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href</a:t>
            </a:r>
            <a:r>
              <a:rPr lang="it-IT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ho inserito il link che rimanda all’ascolto audio.</a:t>
            </a:r>
          </a:p>
        </p:txBody>
      </p:sp>
    </p:spTree>
    <p:extLst>
      <p:ext uri="{BB962C8B-B14F-4D97-AF65-F5344CB8AC3E}">
        <p14:creationId xmlns:p14="http://schemas.microsoft.com/office/powerpoint/2010/main" val="2322431229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AnalogousFromRegularSeedLeftStep">
      <a:dk1>
        <a:srgbClr val="000000"/>
      </a:dk1>
      <a:lt1>
        <a:srgbClr val="FFFFFF"/>
      </a:lt1>
      <a:dk2>
        <a:srgbClr val="1D1836"/>
      </a:dk2>
      <a:lt2>
        <a:srgbClr val="E6E2E8"/>
      </a:lt2>
      <a:accent1>
        <a:srgbClr val="5AB533"/>
      </a:accent1>
      <a:accent2>
        <a:srgbClr val="87AD25"/>
      </a:accent2>
      <a:accent3>
        <a:srgbClr val="B3A232"/>
      </a:accent3>
      <a:accent4>
        <a:srgbClr val="C26E2A"/>
      </a:accent4>
      <a:accent5>
        <a:srgbClr val="D4403C"/>
      </a:accent5>
      <a:accent6>
        <a:srgbClr val="C22A65"/>
      </a:accent6>
      <a:hlink>
        <a:srgbClr val="983FBF"/>
      </a:hlink>
      <a:folHlink>
        <a:srgbClr val="7F7F7F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</TotalTime>
  <Words>355</Words>
  <Application>Microsoft Office PowerPoint</Application>
  <PresentationFormat>Widescreen</PresentationFormat>
  <Paragraphs>28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2" baseType="lpstr">
      <vt:lpstr>Arial</vt:lpstr>
      <vt:lpstr>Avenir Next LT Pro</vt:lpstr>
      <vt:lpstr>AvenirNext LT Pro Medium</vt:lpstr>
      <vt:lpstr>BlockprintVTI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Gianvito Grasso</dc:creator>
  <cp:lastModifiedBy>Gianvito Grasso</cp:lastModifiedBy>
  <cp:revision>9</cp:revision>
  <dcterms:created xsi:type="dcterms:W3CDTF">2022-04-02T14:37:25Z</dcterms:created>
  <dcterms:modified xsi:type="dcterms:W3CDTF">2022-04-30T12:39:29Z</dcterms:modified>
</cp:coreProperties>
</file>